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8" d="100"/>
          <a:sy n="68" d="100"/>
        </p:scale>
        <p:origin x="69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6589-632C-469C-8A49-78BA8B8B4418}" type="datetimeFigureOut">
              <a:rPr kumimoji="1" lang="ja-JP" altLang="en-US" smtClean="0"/>
              <a:t>2021/2/4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EEC1F-6AD5-4DA7-9549-1B0DB63B8A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2385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6589-632C-469C-8A49-78BA8B8B4418}" type="datetimeFigureOut">
              <a:rPr kumimoji="1" lang="ja-JP" altLang="en-US" smtClean="0"/>
              <a:t>2021/2/4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EEC1F-6AD5-4DA7-9549-1B0DB63B8A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0992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6589-632C-469C-8A49-78BA8B8B4418}" type="datetimeFigureOut">
              <a:rPr kumimoji="1" lang="ja-JP" altLang="en-US" smtClean="0"/>
              <a:t>2021/2/4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EEC1F-6AD5-4DA7-9549-1B0DB63B8A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1407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6589-632C-469C-8A49-78BA8B8B4418}" type="datetimeFigureOut">
              <a:rPr kumimoji="1" lang="ja-JP" altLang="en-US" smtClean="0"/>
              <a:t>2021/2/4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EEC1F-6AD5-4DA7-9549-1B0DB63B8A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0290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6589-632C-469C-8A49-78BA8B8B4418}" type="datetimeFigureOut">
              <a:rPr kumimoji="1" lang="ja-JP" altLang="en-US" smtClean="0"/>
              <a:t>2021/2/4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EEC1F-6AD5-4DA7-9549-1B0DB63B8A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8754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6589-632C-469C-8A49-78BA8B8B4418}" type="datetimeFigureOut">
              <a:rPr kumimoji="1" lang="ja-JP" altLang="en-US" smtClean="0"/>
              <a:t>2021/2/4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EEC1F-6AD5-4DA7-9549-1B0DB63B8A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7519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6589-632C-469C-8A49-78BA8B8B4418}" type="datetimeFigureOut">
              <a:rPr kumimoji="1" lang="ja-JP" altLang="en-US" smtClean="0"/>
              <a:t>2021/2/4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EEC1F-6AD5-4DA7-9549-1B0DB63B8A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000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6589-632C-469C-8A49-78BA8B8B4418}" type="datetimeFigureOut">
              <a:rPr kumimoji="1" lang="ja-JP" altLang="en-US" smtClean="0"/>
              <a:t>2021/2/4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EEC1F-6AD5-4DA7-9549-1B0DB63B8A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435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6589-632C-469C-8A49-78BA8B8B4418}" type="datetimeFigureOut">
              <a:rPr kumimoji="1" lang="ja-JP" altLang="en-US" smtClean="0"/>
              <a:t>2021/2/4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EEC1F-6AD5-4DA7-9549-1B0DB63B8A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9861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6589-632C-469C-8A49-78BA8B8B4418}" type="datetimeFigureOut">
              <a:rPr kumimoji="1" lang="ja-JP" altLang="en-US" smtClean="0"/>
              <a:t>2021/2/4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EEC1F-6AD5-4DA7-9549-1B0DB63B8A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6859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6589-632C-469C-8A49-78BA8B8B4418}" type="datetimeFigureOut">
              <a:rPr kumimoji="1" lang="ja-JP" altLang="en-US" smtClean="0"/>
              <a:t>2021/2/4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EEC1F-6AD5-4DA7-9549-1B0DB63B8A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6988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F6589-632C-469C-8A49-78BA8B8B4418}" type="datetimeFigureOut">
              <a:rPr kumimoji="1" lang="ja-JP" altLang="en-US" smtClean="0"/>
              <a:t>2021/2/4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6EEC1F-6AD5-4DA7-9549-1B0DB63B8A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7917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9057" y="125834"/>
            <a:ext cx="11657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/>
              <a:t>P-XX</a:t>
            </a:r>
            <a:endParaRPr kumimoji="1" lang="ja-JP" altLang="en-US" sz="32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363240" y="125834"/>
            <a:ext cx="1056873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/>
              <a:t>研究交流会ポスタープレビューの手引き・ひながた</a:t>
            </a:r>
            <a:br>
              <a:rPr lang="en-US" altLang="ja-JP" sz="3200" dirty="0"/>
            </a:br>
            <a:r>
              <a:rPr kumimoji="1" lang="en-US" altLang="ja-JP" dirty="0"/>
              <a:t>How to prepare for </a:t>
            </a:r>
            <a:r>
              <a:rPr lang="en-US" altLang="ja-JP" dirty="0"/>
              <a:t>your </a:t>
            </a:r>
            <a:r>
              <a:rPr kumimoji="1" lang="en-US" altLang="ja-JP" dirty="0"/>
              <a:t>poster preview in CRC annual meeting / Template</a:t>
            </a:r>
            <a:endParaRPr kumimoji="1" lang="ja-JP" altLang="en-US" sz="20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363240" y="1008447"/>
            <a:ext cx="105687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〇〇研究科・○○専攻・〇〇研究室</a:t>
            </a:r>
            <a:r>
              <a:rPr lang="en-US" altLang="ja-JP" dirty="0"/>
              <a:t>	</a:t>
            </a:r>
            <a:r>
              <a:rPr lang="ja-JP" altLang="en-US" dirty="0"/>
              <a:t>△△△△</a:t>
            </a:r>
            <a:endParaRPr kumimoji="1" lang="en-US" altLang="ja-JP" dirty="0"/>
          </a:p>
          <a:p>
            <a:r>
              <a:rPr lang="en-US" altLang="ja-JP" sz="1400" dirty="0" err="1"/>
              <a:t>Foobar</a:t>
            </a:r>
            <a:r>
              <a:rPr lang="en-US" altLang="ja-JP" sz="1400" dirty="0"/>
              <a:t> Laboratory,</a:t>
            </a:r>
            <a:r>
              <a:rPr kumimoji="1" lang="en-US" altLang="ja-JP" sz="1400" dirty="0"/>
              <a:t> Department of </a:t>
            </a:r>
            <a:r>
              <a:rPr kumimoji="1" lang="en-US" altLang="ja-JP" sz="1400" dirty="0" err="1"/>
              <a:t>Foobar</a:t>
            </a:r>
            <a:r>
              <a:rPr lang="en-US" altLang="ja-JP" sz="1400" dirty="0"/>
              <a:t>	author1, author2, author3, …</a:t>
            </a:r>
            <a:endParaRPr kumimoji="1" lang="en-US" altLang="ja-JP" sz="14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88569" y="1681068"/>
            <a:ext cx="5832000" cy="4312028"/>
          </a:xfrm>
          <a:prstGeom prst="rect">
            <a:avLst/>
          </a:prstGeom>
          <a:gradFill flip="none" rotWithShape="1">
            <a:gsLst>
              <a:gs pos="93000">
                <a:schemeClr val="bg1"/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rect">
              <a:fillToRect l="50000" t="50000" r="50000" b="50000"/>
            </a:path>
            <a:tileRect/>
          </a:gradFill>
        </p:spPr>
        <p:txBody>
          <a:bodyPr wrap="square" lIns="252000" tIns="180000" rIns="252000" bIns="180000" rtlCol="0">
            <a:noAutofit/>
          </a:bodyPr>
          <a:lstStyle/>
          <a:p>
            <a:pPr algn="ctr">
              <a:spcBef>
                <a:spcPts val="600"/>
              </a:spcBef>
              <a:spcAft>
                <a:spcPts val="900"/>
              </a:spcAft>
            </a:pPr>
            <a:r>
              <a:rPr lang="ja-JP" altLang="en-US" sz="2400" dirty="0">
                <a:solidFill>
                  <a:srgbClr val="0070C0"/>
                </a:solidFill>
              </a:rPr>
              <a:t>スライドの作成 </a:t>
            </a:r>
            <a:r>
              <a:rPr lang="en-US" altLang="ja-JP" sz="2400" dirty="0">
                <a:solidFill>
                  <a:srgbClr val="0070C0"/>
                </a:solidFill>
              </a:rPr>
              <a:t>―</a:t>
            </a:r>
            <a:r>
              <a:rPr lang="ja-JP" altLang="en-US" sz="2400" dirty="0">
                <a:solidFill>
                  <a:srgbClr val="0070C0"/>
                </a:solidFill>
              </a:rPr>
              <a:t> </a:t>
            </a:r>
            <a:r>
              <a:rPr lang="en-US" altLang="ja-JP" sz="2400" dirty="0">
                <a:solidFill>
                  <a:srgbClr val="0070C0"/>
                </a:solidFill>
              </a:rPr>
              <a:t>Prepare a slide </a:t>
            </a:r>
            <a:endParaRPr kumimoji="1" lang="en-US" altLang="ja-JP" sz="2400" dirty="0">
              <a:solidFill>
                <a:srgbClr val="0070C0"/>
              </a:solidFill>
            </a:endParaRPr>
          </a:p>
          <a:p>
            <a:pPr marL="285750" indent="-285750"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kumimoji="1" lang="en-US" altLang="ja-JP" dirty="0"/>
              <a:t>16:9</a:t>
            </a:r>
            <a:r>
              <a:rPr kumimoji="1" lang="ja-JP" altLang="en-US" dirty="0"/>
              <a:t>の横長スライド１枚（２分間トーク用）</a:t>
            </a:r>
            <a:br>
              <a:rPr kumimoji="1" lang="en-US" altLang="ja-JP" dirty="0"/>
            </a:br>
            <a:r>
              <a:rPr kumimoji="1" lang="en-US" altLang="ja-JP" sz="1400" dirty="0"/>
              <a:t>1 page in landscape orientation (16:9) for 2-minute-talk.</a:t>
            </a:r>
          </a:p>
          <a:p>
            <a:pPr marL="285750" indent="-285750"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US" altLang="ja-JP" dirty="0"/>
              <a:t>3</a:t>
            </a:r>
            <a:r>
              <a:rPr lang="ja-JP" altLang="en-US" dirty="0"/>
              <a:t>月</a:t>
            </a:r>
            <a:r>
              <a:rPr lang="en-US" altLang="ja-JP" dirty="0"/>
              <a:t>5</a:t>
            </a:r>
            <a:r>
              <a:rPr lang="ja-JP" altLang="en-US" dirty="0"/>
              <a:t>日</a:t>
            </a:r>
            <a:r>
              <a:rPr lang="en-US" altLang="ja-JP" dirty="0"/>
              <a:t>(</a:t>
            </a:r>
            <a:r>
              <a:rPr lang="ja-JP" altLang="en-US" dirty="0"/>
              <a:t>金</a:t>
            </a:r>
            <a:r>
              <a:rPr lang="en-US" altLang="ja-JP" dirty="0"/>
              <a:t>)</a:t>
            </a:r>
            <a:r>
              <a:rPr lang="ja-JP" altLang="en-US" dirty="0"/>
              <a:t>までに、</a:t>
            </a:r>
            <a:r>
              <a:rPr lang="en-US" altLang="ja-JP" dirty="0"/>
              <a:t>PDF</a:t>
            </a:r>
            <a:r>
              <a:rPr lang="ja-JP" altLang="en-US" dirty="0"/>
              <a:t>形式でアップロード</a:t>
            </a:r>
            <a:br>
              <a:rPr lang="en-US" altLang="ja-JP" dirty="0"/>
            </a:br>
            <a:r>
              <a:rPr lang="en-US" altLang="ja-JP" sz="1400" dirty="0"/>
              <a:t>Submit the slide via webpage in PDF format by 5</a:t>
            </a:r>
            <a:r>
              <a:rPr lang="en-US" altLang="ja-JP" sz="1400" baseline="30000" dirty="0"/>
              <a:t>th</a:t>
            </a:r>
            <a:r>
              <a:rPr lang="en-US" altLang="ja-JP" sz="1400" dirty="0"/>
              <a:t> March.</a:t>
            </a:r>
            <a:endParaRPr lang="en-US" altLang="ja-JP" sz="1600" dirty="0"/>
          </a:p>
          <a:p>
            <a:pPr marL="285750" indent="-285750"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kumimoji="1" lang="ja-JP" altLang="en-US" dirty="0"/>
              <a:t>ポスター番号、タイトル、所属、</a:t>
            </a:r>
            <a:r>
              <a:rPr lang="ja-JP" altLang="en-US" dirty="0"/>
              <a:t>発表者</a:t>
            </a:r>
            <a:r>
              <a:rPr kumimoji="1" lang="ja-JP" altLang="en-US" dirty="0"/>
              <a:t>を明記 </a:t>
            </a:r>
            <a:br>
              <a:rPr kumimoji="1" lang="en-US" altLang="ja-JP" dirty="0"/>
            </a:br>
            <a:r>
              <a:rPr kumimoji="1" lang="en-US" altLang="ja-JP" sz="1400" dirty="0"/>
              <a:t>Specify the poster number, title, affiliations, and author.</a:t>
            </a:r>
          </a:p>
          <a:p>
            <a:pPr marL="285750" indent="-285750"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ja-JP" altLang="en-US" dirty="0"/>
              <a:t>スライドはプレビュー発表のみに使用します</a:t>
            </a:r>
            <a:br>
              <a:rPr lang="en-US" altLang="ja-JP" dirty="0"/>
            </a:br>
            <a:r>
              <a:rPr lang="en-US" altLang="ja-JP" sz="1400" dirty="0"/>
              <a:t>Preview slide will only be used on Zoom (not be published)..</a:t>
            </a:r>
          </a:p>
          <a:p>
            <a:pPr marL="285750" indent="-285750"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ja-JP" altLang="en-US" dirty="0"/>
              <a:t>フォント、レイアウト、図表の挿入等は自由です</a:t>
            </a:r>
            <a:br>
              <a:rPr lang="en-US" altLang="ja-JP" dirty="0"/>
            </a:br>
            <a:r>
              <a:rPr lang="en-US" altLang="ja-JP" sz="1400" dirty="0"/>
              <a:t>You can use any colors, fonts, layouts, figures, and charts. </a:t>
            </a:r>
          </a:p>
          <a:p>
            <a:pPr marL="285750" indent="-285750"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ja-JP" altLang="en-US" dirty="0"/>
              <a:t>多言語表示の必要はありません</a:t>
            </a:r>
            <a:br>
              <a:rPr lang="en-US" altLang="ja-JP" dirty="0"/>
            </a:br>
            <a:r>
              <a:rPr lang="en-US" altLang="ja-JP" sz="1400" dirty="0"/>
              <a:t>No need for multilingual explanation.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199361" y="1681067"/>
            <a:ext cx="5832000" cy="4312029"/>
          </a:xfrm>
          <a:prstGeom prst="rect">
            <a:avLst/>
          </a:prstGeom>
          <a:gradFill flip="none" rotWithShape="1">
            <a:gsLst>
              <a:gs pos="93000">
                <a:schemeClr val="bg1"/>
              </a:gs>
              <a:gs pos="100000">
                <a:schemeClr val="accent6">
                  <a:lumMod val="40000"/>
                  <a:lumOff val="60000"/>
                </a:schemeClr>
              </a:gs>
            </a:gsLst>
            <a:path path="rect">
              <a:fillToRect l="50000" t="50000" r="50000" b="50000"/>
            </a:path>
            <a:tileRect/>
          </a:gradFill>
        </p:spPr>
        <p:txBody>
          <a:bodyPr wrap="square" lIns="252000" tIns="180000" rIns="252000" bIns="180000" rtlCol="0">
            <a:noAutofit/>
          </a:bodyPr>
          <a:lstStyle/>
          <a:p>
            <a:pPr algn="ctr">
              <a:spcBef>
                <a:spcPts val="600"/>
              </a:spcBef>
              <a:spcAft>
                <a:spcPts val="900"/>
              </a:spcAft>
            </a:pPr>
            <a:r>
              <a:rPr lang="en-US" altLang="ja-JP" sz="2400" dirty="0">
                <a:solidFill>
                  <a:schemeClr val="accent6">
                    <a:lumMod val="75000"/>
                  </a:schemeClr>
                </a:solidFill>
              </a:rPr>
              <a:t>Zoom</a:t>
            </a:r>
            <a:r>
              <a:rPr lang="ja-JP" altLang="en-US" sz="2400" dirty="0">
                <a:solidFill>
                  <a:schemeClr val="accent6">
                    <a:lumMod val="75000"/>
                  </a:schemeClr>
                </a:solidFill>
              </a:rPr>
              <a:t>で発表 </a:t>
            </a:r>
            <a:r>
              <a:rPr lang="en-US" altLang="ja-JP" sz="2400" dirty="0">
                <a:solidFill>
                  <a:schemeClr val="accent6">
                    <a:lumMod val="75000"/>
                  </a:schemeClr>
                </a:solidFill>
              </a:rPr>
              <a:t>―</a:t>
            </a:r>
            <a:r>
              <a:rPr lang="ja-JP" alt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altLang="ja-JP" sz="2400" dirty="0">
                <a:solidFill>
                  <a:schemeClr val="accent6">
                    <a:lumMod val="75000"/>
                  </a:schemeClr>
                </a:solidFill>
              </a:rPr>
              <a:t>Talk in Zoom</a:t>
            </a:r>
            <a:endParaRPr kumimoji="1" lang="en-US" altLang="ja-JP" sz="2400" dirty="0">
              <a:solidFill>
                <a:schemeClr val="accent6">
                  <a:lumMod val="75000"/>
                </a:schemeClr>
              </a:solidFill>
            </a:endParaRPr>
          </a:p>
          <a:p>
            <a:pPr marL="285750" indent="-285750"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kumimoji="1" lang="ja-JP" altLang="en-US" dirty="0"/>
              <a:t>画面共有は係員が行います。ご自分のスライドが表示されている２分間</a:t>
            </a:r>
            <a:r>
              <a:rPr lang="ja-JP" altLang="en-US" dirty="0"/>
              <a:t>に</a:t>
            </a:r>
            <a:r>
              <a:rPr kumimoji="1" lang="ja-JP" altLang="en-US" dirty="0"/>
              <a:t>発表してください</a:t>
            </a:r>
            <a:br>
              <a:rPr kumimoji="1" lang="en-US" altLang="ja-JP" dirty="0"/>
            </a:br>
            <a:r>
              <a:rPr lang="en-US" altLang="ja-JP" sz="1400" dirty="0"/>
              <a:t>Explain your poster in 2 minutes during the conference staff is sharing your slide</a:t>
            </a:r>
            <a:r>
              <a:rPr kumimoji="1" lang="en-US" altLang="ja-JP" sz="1400" dirty="0"/>
              <a:t>.</a:t>
            </a:r>
            <a:endParaRPr kumimoji="1" lang="en-US" altLang="ja-JP" sz="1600" dirty="0"/>
          </a:p>
          <a:p>
            <a:pPr marL="285750" indent="-285750"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ja-JP" altLang="en-US" dirty="0"/>
              <a:t>プレビューでは、研究の概要と重要性を簡潔に説明してください</a:t>
            </a:r>
            <a:br>
              <a:rPr lang="en-US" altLang="ja-JP" dirty="0"/>
            </a:br>
            <a:r>
              <a:rPr lang="en-US" altLang="ja-JP" sz="1400" dirty="0"/>
              <a:t>In the poster preview, explain the summary and importance of your research</a:t>
            </a:r>
            <a:r>
              <a:rPr lang="ja-JP" altLang="en-US" sz="1400" dirty="0"/>
              <a:t> </a:t>
            </a:r>
            <a:r>
              <a:rPr lang="en-US" altLang="ja-JP" sz="1400" dirty="0"/>
              <a:t>to attract the audience. </a:t>
            </a:r>
          </a:p>
          <a:p>
            <a:pPr marL="285750" indent="-285750"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ja-JP" altLang="en-US" dirty="0"/>
              <a:t>詳細はポスターセッションで話してください</a:t>
            </a:r>
            <a:br>
              <a:rPr lang="en-US" altLang="ja-JP" sz="1400" dirty="0"/>
            </a:br>
            <a:r>
              <a:rPr lang="en-US" altLang="ja-JP" sz="1400" dirty="0"/>
              <a:t>Details can be explained in the poster session. </a:t>
            </a:r>
          </a:p>
          <a:p>
            <a:pPr marL="285750" lvl="0" indent="-285750"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ja-JP" altLang="en-US" dirty="0">
                <a:solidFill>
                  <a:prstClr val="black"/>
                </a:solidFill>
              </a:rPr>
              <a:t>他の人の発表中は、マイクをオフにしてください</a:t>
            </a:r>
            <a:br>
              <a:rPr lang="en-US" altLang="ja-JP" dirty="0">
                <a:solidFill>
                  <a:prstClr val="black"/>
                </a:solidFill>
              </a:rPr>
            </a:br>
            <a:r>
              <a:rPr lang="en-US" altLang="ja-JP" sz="1400" dirty="0">
                <a:solidFill>
                  <a:prstClr val="black"/>
                </a:solidFill>
              </a:rPr>
              <a:t>Turn off your mic during others’ presentations.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89179" y="6110758"/>
            <a:ext cx="11842792" cy="6540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300"/>
              </a:spcAft>
            </a:pPr>
            <a:r>
              <a:rPr lang="ja-JP" altLang="en-US" sz="2000" dirty="0">
                <a:solidFill>
                  <a:srgbClr val="FF0000"/>
                </a:solidFill>
              </a:rPr>
              <a:t>異分野の研究者にもわかりやすく、最新の研究</a:t>
            </a:r>
            <a:r>
              <a:rPr lang="ja-JP" altLang="en-US" sz="2000">
                <a:solidFill>
                  <a:srgbClr val="FF0000"/>
                </a:solidFill>
              </a:rPr>
              <a:t>成果を発表して</a:t>
            </a:r>
            <a:r>
              <a:rPr lang="ja-JP" altLang="en-US" sz="2000" dirty="0">
                <a:solidFill>
                  <a:srgbClr val="FF0000"/>
                </a:solidFill>
              </a:rPr>
              <a:t>ください</a:t>
            </a:r>
            <a:endParaRPr lang="en-US" altLang="ja-JP" sz="2000" dirty="0">
              <a:solidFill>
                <a:srgbClr val="FF0000"/>
              </a:solidFill>
            </a:endParaRPr>
          </a:p>
          <a:p>
            <a:pPr algn="ctr">
              <a:spcAft>
                <a:spcPts val="300"/>
              </a:spcAft>
            </a:pPr>
            <a:r>
              <a:rPr lang="en-US" altLang="ja-JP" sz="1400" dirty="0"/>
              <a:t>Explain your latest research results in clearly understandable terms for researchers in different fields.</a:t>
            </a:r>
          </a:p>
        </p:txBody>
      </p:sp>
    </p:spTree>
    <p:extLst>
      <p:ext uri="{BB962C8B-B14F-4D97-AF65-F5344CB8AC3E}">
        <p14:creationId xmlns:p14="http://schemas.microsoft.com/office/powerpoint/2010/main" val="27114756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</TotalTime>
  <Words>334</Words>
  <Application>Microsoft Office PowerPoint</Application>
  <PresentationFormat>ワイド画面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中村　祥子</dc:creator>
  <cp:lastModifiedBy>藤井　武則</cp:lastModifiedBy>
  <cp:revision>27</cp:revision>
  <dcterms:created xsi:type="dcterms:W3CDTF">2021-01-26T08:00:36Z</dcterms:created>
  <dcterms:modified xsi:type="dcterms:W3CDTF">2021-02-04T14:27:45Z</dcterms:modified>
</cp:coreProperties>
</file>